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195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30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" TargetMode="External"/><Relationship Id="rId3" Type="http://schemas.openxmlformats.org/officeDocument/2006/relationships/hyperlink" Target="https://www.alphavantage.co/documentation/" TargetMode="External"/><Relationship Id="rId7" Type="http://schemas.openxmlformats.org/officeDocument/2006/relationships/hyperlink" Target="https://www.zaproxy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react.dev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flask.palletsprojects.com/" TargetMode="External"/><Relationship Id="rId10" Type="http://schemas.openxmlformats.org/officeDocument/2006/relationships/hyperlink" Target="https://scholarworks.lib.csusb.edu/cgi/viewcontent.cgi?article=1435&amp;context=jitim" TargetMode="External"/><Relationship Id="rId4" Type="http://schemas.openxmlformats.org/officeDocument/2006/relationships/hyperlink" Target="https://www.tensorflow.org/" TargetMode="External"/><Relationship Id="rId9" Type="http://schemas.openxmlformats.org/officeDocument/2006/relationships/hyperlink" Target="https://www.sciencedirect.com/science/article/pii/S187705092030792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448" y="494705"/>
            <a:ext cx="3564731" cy="1380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" y="2077045"/>
            <a:ext cx="13375958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IBM Project Presentation 
on 
“</a:t>
            </a: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Time Series Analysis Using LSTM and Flask</a:t>
            </a: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”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27221" y="3138726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221" y="3627001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ID: </a:t>
            </a: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G23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6064" y="4316849"/>
            <a:ext cx="131071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NITYAM CHETAN BHOJANI (22162122002) 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96064" y="4805124"/>
            <a:ext cx="131071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TRIVEDI CHIRAG RAJESHBHAI (22162172005) 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96064" y="5293400"/>
            <a:ext cx="1310711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PATEL SHIVAMKUMAR SUNILBHAI (21162101019)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7221" y="4115276"/>
            <a:ext cx="22860" cy="1666399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27221" y="5983248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 the guidance of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7221" y="6471523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Prof. Umang Thakkar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7221" y="6959798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Institute of Computer Technology, Ganpat University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7221" y="7448074"/>
            <a:ext cx="133759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Date: 7-8th May 2025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6D0196-6FF8-3CC3-1038-45FD0916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4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8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Alpha Vantage API Documentation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https://www.alphavantage.co/documentation/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60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TensorFlow &amp; Keras Documentation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882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Documentation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https://flask.palletsprojects.com/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304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React.js Official Docs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https://react.dev/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726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Checkmarx ZAP Security Reports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https://www.zaproxy.org/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14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Redis Official Documentation -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570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Closing Price Prediction using Machine Learning Techniques: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https://www.sciencedirect.com/science/article/pii/S1877050920307924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Stock Market Prediction Studies: Review and Research Directions: </a:t>
            </a:r>
            <a:r>
              <a:rPr lang="en-US" sz="175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https://scholarworks.lib.csusb.edu/cgi/viewcontent.cgi?article=1435&amp;context=jitim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9C67F-E997-39E7-C64F-755944C5FF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You!!</a:t>
            </a:r>
            <a:endParaRPr lang="en-US" sz="44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42F35-01CA-1699-ECDF-444921C9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Table of Contents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Team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Learning Model Used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Application Implementation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&amp; Solutions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Glimpse of Our Application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Conclustion &amp; Future Enhancements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E0E6C-7A0B-37E3-D866-8B46F34C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3129"/>
            <a:ext cx="6703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6142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3725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 prediction system using deep learning.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41307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for UI.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426142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Tasks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083725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Chirag:</a:t>
            </a: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Vulnerability Report, CI/CD Pipeline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41307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Shivam:</a:t>
            </a: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Model development, UI.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5398889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Nityam:</a:t>
            </a: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Model training, UI.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66D8A-EEFB-F4F9-93E0-159A5319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8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676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51101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5994"/>
            <a:ext cx="34214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85592"/>
            <a:ext cx="342149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stock market prediction model.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235893" y="50676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20963" y="51101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095994"/>
            <a:ext cx="34214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Models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685592"/>
            <a:ext cx="34214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LSTM, GRU.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677995" y="50676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63065" y="51101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095994"/>
            <a:ext cx="34214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685592"/>
            <a:ext cx="342149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Python, Flask, Plotly, Alpha Vantage API, React and Redis.</a:t>
            </a:r>
            <a:endParaRPr lang="en-US" sz="2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5ED270-D045-7BAF-EA1C-E0D426FD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4888"/>
            <a:ext cx="7435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Learning Models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829"/>
            <a:ext cx="7556421" cy="1511975"/>
          </a:xfrm>
          <a:prstGeom prst="roundRect">
            <a:avLst>
              <a:gd name="adj" fmla="val 63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248263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LSTM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837861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Overcomes vanishing gradient problem.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511975"/>
          </a:xfrm>
          <a:prstGeom prst="roundRect">
            <a:avLst>
              <a:gd name="adj" fmla="val 63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8224" y="4987052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576649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Computationally efficient.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72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Application Implementation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949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88738"/>
            <a:ext cx="232981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78335"/>
            <a:ext cx="2329815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Flask for backend API and data visualization.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3949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188738"/>
            <a:ext cx="232981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778335"/>
            <a:ext cx="2329815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input, Graphs displaying predictions.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3949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188738"/>
            <a:ext cx="232981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78335"/>
            <a:ext cx="2329815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Checkmarx ZAP vulnerability scanning.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14AFFD-DC4C-7A92-5B4C-FB6FA624D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563"/>
            <a:ext cx="6181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87504"/>
            <a:ext cx="30480" cy="3503533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3612" y="312741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288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8860" y="29300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915841"/>
            <a:ext cx="61671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05438"/>
            <a:ext cx="616719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inconsistencies, Overfitting, API rate limits.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894421"/>
            <a:ext cx="61671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484019"/>
            <a:ext cx="616719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augmentation, Dropout layers, Efficient API handling.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1275636"/>
            <a:ext cx="4658439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Glimpse of our application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74" y="2150388"/>
            <a:ext cx="4457105" cy="22682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047" y="2150388"/>
            <a:ext cx="4366379" cy="226826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144" y="4539615"/>
            <a:ext cx="4893707" cy="226826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818" y="4539615"/>
            <a:ext cx="6929438" cy="2268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20F16-E5A9-F771-3ACF-8818A43E7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 stock market prediction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Admin Dashboard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8E496-83CE-CFDA-8E9A-06BA4541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618" y="7552528"/>
            <a:ext cx="3324689" cy="647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Medium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Nityam Bhojani</cp:lastModifiedBy>
  <cp:revision>2</cp:revision>
  <dcterms:created xsi:type="dcterms:W3CDTF">2025-05-01T11:44:17Z</dcterms:created>
  <dcterms:modified xsi:type="dcterms:W3CDTF">2025-05-01T11:45:03Z</dcterms:modified>
</cp:coreProperties>
</file>